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9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80" r:id="rId1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707" autoAdjust="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C39FB-9FB5-4419-897D-8AB263DCBE32}" type="datetimeFigureOut">
              <a:rPr lang="pl-PL" smtClean="0"/>
              <a:pPr/>
              <a:t>2010-03-12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D82E1E-8CAB-4969-AE80-2432921BF4B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D9FB85A-9210-433C-9BDE-35BEC0B3B57B}" type="datetimeFigureOut">
              <a:rPr lang="pl-PL" smtClean="0"/>
              <a:pPr/>
              <a:t>2010-03-12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B0115E7-3C22-4A8C-B10E-51A90994A50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B85A-9210-433C-9BDE-35BEC0B3B57B}" type="datetimeFigureOut">
              <a:rPr lang="pl-PL" smtClean="0"/>
              <a:pPr/>
              <a:t>2010-03-12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115E7-3C22-4A8C-B10E-51A90994A50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9FB85A-9210-433C-9BDE-35BEC0B3B57B}" type="datetimeFigureOut">
              <a:rPr lang="pl-PL" smtClean="0"/>
              <a:pPr/>
              <a:t>2010-03-12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7" name="Prostokąt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B0115E7-3C22-4A8C-B10E-51A90994A50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B85A-9210-433C-9BDE-35BEC0B3B57B}" type="datetimeFigureOut">
              <a:rPr lang="pl-PL" smtClean="0"/>
              <a:pPr/>
              <a:t>2010-03-12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0115E7-3C22-4A8C-B10E-51A90994A50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7" name="Prostokąt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2" name="Symbol zastępczy daty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B85A-9210-433C-9BDE-35BEC0B3B57B}" type="datetimeFigureOut">
              <a:rPr lang="pl-PL" smtClean="0"/>
              <a:pPr/>
              <a:t>2010-03-12</a:t>
            </a:fld>
            <a:endParaRPr lang="pl-PL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B0115E7-3C22-4A8C-B10E-51A90994A50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4" name="Symbol zastępczy stopki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D9FB85A-9210-433C-9BDE-35BEC0B3B57B}" type="datetimeFigureOut">
              <a:rPr lang="pl-PL" smtClean="0"/>
              <a:pPr/>
              <a:t>2010-03-12</a:t>
            </a:fld>
            <a:endParaRPr lang="pl-PL"/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B0115E7-3C22-4A8C-B10E-51A90994A50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D9FB85A-9210-433C-9BDE-35BEC0B3B57B}" type="datetimeFigureOut">
              <a:rPr lang="pl-PL" smtClean="0"/>
              <a:pPr/>
              <a:t>2010-03-12</a:t>
            </a:fld>
            <a:endParaRPr lang="pl-PL"/>
          </a:p>
        </p:txBody>
      </p:sp>
      <p:sp>
        <p:nvSpPr>
          <p:cNvPr id="12" name="Symbol zastępczy numeru slajdu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B0115E7-3C22-4A8C-B10E-51A90994A50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4" name="Symbol zastępczy stopki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l-PL"/>
          </a:p>
        </p:txBody>
      </p:sp>
      <p:sp>
        <p:nvSpPr>
          <p:cNvPr id="16" name="Symbol zastępczy tekstu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5" name="Symbol zastępczy tekstu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B85A-9210-433C-9BDE-35BEC0B3B57B}" type="datetimeFigureOut">
              <a:rPr lang="pl-PL" smtClean="0"/>
              <a:pPr/>
              <a:t>2010-03-12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0115E7-3C22-4A8C-B10E-51A90994A50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B85A-9210-433C-9BDE-35BEC0B3B57B}" type="datetimeFigureOut">
              <a:rPr lang="pl-PL" smtClean="0"/>
              <a:pPr/>
              <a:t>2010-03-12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B0115E7-3C22-4A8C-B10E-51A90994A50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B85A-9210-433C-9BDE-35BEC0B3B57B}" type="datetimeFigureOut">
              <a:rPr lang="pl-PL" smtClean="0"/>
              <a:pPr/>
              <a:t>2010-03-12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0115E7-3C22-4A8C-B10E-51A90994A50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Prostokąt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Prostokąt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ymbol zastępczy daty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D9FB85A-9210-433C-9BDE-35BEC0B3B57B}" type="datetimeFigureOut">
              <a:rPr lang="pl-PL" smtClean="0"/>
              <a:pPr/>
              <a:t>2010-03-12</a:t>
            </a:fld>
            <a:endParaRPr lang="pl-PL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B0115E7-3C22-4A8C-B10E-51A90994A50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4" name="Symbol zastępczy stopki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D9FB85A-9210-433C-9BDE-35BEC0B3B57B}" type="datetimeFigureOut">
              <a:rPr lang="pl-PL" smtClean="0"/>
              <a:pPr/>
              <a:t>2010-03-12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Prostokąt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B0115E7-3C22-4A8C-B10E-51A90994A503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2976" y="1571612"/>
            <a:ext cx="6838968" cy="235745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/>
              <a:t>THE  </a:t>
            </a:r>
            <a:r>
              <a:rPr lang="pl-PL" dirty="0" err="1" smtClean="0"/>
              <a:t>UK’S</a:t>
            </a:r>
            <a:r>
              <a:rPr lang="pl-PL" dirty="0" smtClean="0"/>
              <a:t>  </a:t>
            </a:r>
            <a:br>
              <a:rPr lang="pl-PL" dirty="0" smtClean="0"/>
            </a:br>
            <a:r>
              <a:rPr lang="pl-PL" dirty="0" smtClean="0"/>
              <a:t>CAPITAL  CITIES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Opracowała : Marzena Badowska</a:t>
            </a:r>
            <a:endParaRPr lang="pl-PL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Loch Ne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3857628"/>
            <a:ext cx="5111831" cy="2805117"/>
          </a:xfrm>
          <a:prstGeom prst="rect">
            <a:avLst/>
          </a:prstGeom>
        </p:spPr>
      </p:pic>
      <p:pic>
        <p:nvPicPr>
          <p:cNvPr id="3" name="Obraz 2" descr="Szko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785926"/>
            <a:ext cx="3094908" cy="3648553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3428992" y="1714488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traditional</a:t>
            </a:r>
            <a:r>
              <a:rPr lang="pl-PL" dirty="0" smtClean="0"/>
              <a:t> Scottish </a:t>
            </a:r>
            <a:r>
              <a:rPr lang="pl-PL" dirty="0" err="1" smtClean="0"/>
              <a:t>costume</a:t>
            </a:r>
            <a:r>
              <a:rPr lang="pl-PL" dirty="0" smtClean="0"/>
              <a:t> – </a:t>
            </a:r>
            <a:r>
              <a:rPr lang="pl-PL" dirty="0" smtClean="0"/>
              <a:t>kilt</a:t>
            </a:r>
          </a:p>
          <a:p>
            <a:r>
              <a:rPr lang="pl-PL" dirty="0" smtClean="0"/>
              <a:t> </a:t>
            </a:r>
            <a:r>
              <a:rPr lang="pl-PL" dirty="0" smtClean="0"/>
              <a:t>and </a:t>
            </a:r>
            <a:r>
              <a:rPr lang="pl-PL" dirty="0" err="1" smtClean="0"/>
              <a:t>bagpipes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5643570" y="3286124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/>
              <a:t>Nessie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Loch </a:t>
            </a:r>
            <a:r>
              <a:rPr lang="pl-PL" dirty="0" err="1" smtClean="0"/>
              <a:t>Ness</a:t>
            </a:r>
            <a:r>
              <a:rPr lang="pl-PL" dirty="0" smtClean="0"/>
              <a:t> Lake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WALES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571472" y="2500306"/>
            <a:ext cx="8286808" cy="4357694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    2.8 </a:t>
            </a:r>
            <a:r>
              <a:rPr lang="pl-PL" dirty="0" err="1" smtClean="0"/>
              <a:t>million</a:t>
            </a:r>
            <a:r>
              <a:rPr lang="pl-PL" dirty="0" smtClean="0"/>
              <a:t> </a:t>
            </a:r>
            <a:r>
              <a:rPr lang="pl-PL" dirty="0" err="1" smtClean="0"/>
              <a:t>people</a:t>
            </a:r>
            <a:r>
              <a:rPr lang="pl-PL" dirty="0" smtClean="0"/>
              <a:t> live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Wales</a:t>
            </a:r>
            <a:r>
              <a:rPr lang="pl-PL" dirty="0" smtClean="0"/>
              <a:t>. In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north</a:t>
            </a:r>
            <a:r>
              <a:rPr lang="pl-PL" dirty="0" smtClean="0"/>
              <a:t> and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centre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country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wild</a:t>
            </a:r>
            <a:r>
              <a:rPr lang="pl-PL" dirty="0" smtClean="0"/>
              <a:t> and </a:t>
            </a:r>
            <a:r>
              <a:rPr lang="pl-PL" dirty="0" err="1" smtClean="0"/>
              <a:t>mountainous</a:t>
            </a:r>
            <a:r>
              <a:rPr lang="pl-PL" dirty="0" smtClean="0"/>
              <a:t>. </a:t>
            </a:r>
            <a:r>
              <a:rPr lang="pl-PL" dirty="0" err="1" smtClean="0"/>
              <a:t>Only</a:t>
            </a:r>
            <a:r>
              <a:rPr lang="pl-PL" dirty="0" smtClean="0"/>
              <a:t> a </a:t>
            </a:r>
            <a:r>
              <a:rPr lang="pl-PL" dirty="0" err="1" smtClean="0"/>
              <a:t>few</a:t>
            </a:r>
            <a:r>
              <a:rPr lang="pl-PL" dirty="0" smtClean="0"/>
              <a:t> </a:t>
            </a:r>
            <a:r>
              <a:rPr lang="pl-PL" dirty="0" err="1" smtClean="0"/>
              <a:t>people</a:t>
            </a:r>
            <a:r>
              <a:rPr lang="pl-PL" dirty="0" smtClean="0"/>
              <a:t> live </a:t>
            </a:r>
            <a:r>
              <a:rPr lang="pl-PL" dirty="0" err="1" smtClean="0"/>
              <a:t>there</a:t>
            </a:r>
            <a:r>
              <a:rPr lang="pl-PL" dirty="0" smtClean="0"/>
              <a:t>. </a:t>
            </a:r>
            <a:r>
              <a:rPr lang="pl-PL" dirty="0" err="1" smtClean="0"/>
              <a:t>The</a:t>
            </a:r>
            <a:r>
              <a:rPr lang="pl-PL" dirty="0" smtClean="0"/>
              <a:t> big </a:t>
            </a:r>
            <a:r>
              <a:rPr lang="pl-PL" dirty="0" err="1" smtClean="0"/>
              <a:t>towns</a:t>
            </a:r>
            <a:r>
              <a:rPr lang="pl-PL" dirty="0" smtClean="0"/>
              <a:t> </a:t>
            </a:r>
            <a:r>
              <a:rPr lang="pl-PL" dirty="0" err="1" smtClean="0"/>
              <a:t>are</a:t>
            </a:r>
            <a:r>
              <a:rPr lang="pl-PL" dirty="0" smtClean="0"/>
              <a:t> </a:t>
            </a:r>
            <a:r>
              <a:rPr lang="pl-PL" dirty="0" err="1" smtClean="0"/>
              <a:t>mainly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south</a:t>
            </a:r>
            <a:r>
              <a:rPr lang="pl-PL" dirty="0" smtClean="0"/>
              <a:t>. </a:t>
            </a:r>
            <a:r>
              <a:rPr lang="pl-PL" dirty="0" err="1" smtClean="0"/>
              <a:t>Wales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famous</a:t>
            </a:r>
            <a:r>
              <a:rPr lang="pl-PL" dirty="0" smtClean="0"/>
              <a:t> for </a:t>
            </a:r>
            <a:r>
              <a:rPr lang="pl-PL" dirty="0" err="1" smtClean="0"/>
              <a:t>its</a:t>
            </a:r>
            <a:r>
              <a:rPr lang="pl-PL" dirty="0" smtClean="0"/>
              <a:t> </a:t>
            </a:r>
            <a:r>
              <a:rPr lang="pl-PL" dirty="0" err="1" smtClean="0"/>
              <a:t>castles</a:t>
            </a:r>
            <a:r>
              <a:rPr lang="pl-PL" dirty="0" smtClean="0"/>
              <a:t>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mapa Wal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1785926"/>
            <a:ext cx="4110768" cy="4714884"/>
          </a:xfrm>
          <a:prstGeom prst="rect">
            <a:avLst/>
          </a:prstGeom>
        </p:spPr>
      </p:pic>
      <p:pic>
        <p:nvPicPr>
          <p:cNvPr id="3" name="Obraz 2" descr="flaga Wali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2285992"/>
            <a:ext cx="2190500" cy="1276354"/>
          </a:xfrm>
          <a:prstGeom prst="rect">
            <a:avLst/>
          </a:prstGeom>
        </p:spPr>
      </p:pic>
      <p:pic>
        <p:nvPicPr>
          <p:cNvPr id="4" name="Obraz 3" descr="symbol Wali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28" y="4071942"/>
            <a:ext cx="1285884" cy="11847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CARDIFF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       </a:t>
            </a:r>
            <a:r>
              <a:rPr lang="pl-PL" dirty="0" err="1" smtClean="0"/>
              <a:t>The</a:t>
            </a:r>
            <a:r>
              <a:rPr lang="pl-PL" dirty="0" smtClean="0"/>
              <a:t> capital of </a:t>
            </a:r>
            <a:r>
              <a:rPr lang="pl-PL" dirty="0" err="1" smtClean="0"/>
              <a:t>Wales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south-east</a:t>
            </a:r>
            <a:r>
              <a:rPr lang="pl-PL" dirty="0" smtClean="0"/>
              <a:t>.</a:t>
            </a:r>
            <a:endParaRPr lang="pl-PL" dirty="0"/>
          </a:p>
        </p:txBody>
      </p:sp>
      <p:pic>
        <p:nvPicPr>
          <p:cNvPr id="4" name="Obraz 3" descr="Cardiff Cast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4214818"/>
            <a:ext cx="3214710" cy="2411033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214282" y="371475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Cardiff </a:t>
            </a:r>
            <a:r>
              <a:rPr lang="pl-PL" dirty="0" err="1" smtClean="0"/>
              <a:t>Castle</a:t>
            </a:r>
            <a:endParaRPr lang="pl-PL" dirty="0"/>
          </a:p>
        </p:txBody>
      </p:sp>
      <p:pic>
        <p:nvPicPr>
          <p:cNvPr id="6" name="Obraz 5" descr="national-museum-wal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2285992"/>
            <a:ext cx="2227284" cy="2254012"/>
          </a:xfrm>
          <a:prstGeom prst="rect">
            <a:avLst/>
          </a:prstGeom>
        </p:spPr>
      </p:pic>
      <p:pic>
        <p:nvPicPr>
          <p:cNvPr id="7" name="Obraz 6" descr="Millennium Stadium in Cardif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4714884"/>
            <a:ext cx="2846355" cy="1917492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3500430" y="4643446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/>
              <a:t>The</a:t>
            </a:r>
            <a:r>
              <a:rPr lang="pl-PL" dirty="0" smtClean="0"/>
              <a:t> National </a:t>
            </a:r>
            <a:r>
              <a:rPr lang="pl-PL" dirty="0" err="1" smtClean="0"/>
              <a:t>Museum</a:t>
            </a:r>
            <a:endParaRPr lang="pl-PL" dirty="0"/>
          </a:p>
        </p:txBody>
      </p:sp>
      <p:sp>
        <p:nvSpPr>
          <p:cNvPr id="9" name="pole tekstowe 8"/>
          <p:cNvSpPr txBox="1"/>
          <p:nvPr/>
        </p:nvSpPr>
        <p:spPr>
          <a:xfrm>
            <a:off x="6215042" y="4286256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/>
              <a:t>The</a:t>
            </a:r>
            <a:r>
              <a:rPr lang="pl-PL" dirty="0" smtClean="0"/>
              <a:t> Millennium Stadium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NORTHERN  IRELAND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153400" cy="4495800"/>
          </a:xfrm>
        </p:spPr>
        <p:txBody>
          <a:bodyPr/>
          <a:lstStyle/>
          <a:p>
            <a:pPr lvl="1">
              <a:buNone/>
            </a:pPr>
            <a:r>
              <a:rPr lang="pl-PL" dirty="0" smtClean="0"/>
              <a:t>    In 1921 </a:t>
            </a:r>
            <a:r>
              <a:rPr lang="pl-PL" dirty="0" err="1" smtClean="0"/>
              <a:t>the</a:t>
            </a:r>
            <a:r>
              <a:rPr lang="pl-PL" dirty="0" smtClean="0"/>
              <a:t> northern part of Ireland </a:t>
            </a:r>
            <a:r>
              <a:rPr lang="pl-PL" dirty="0" err="1" smtClean="0"/>
              <a:t>refused</a:t>
            </a:r>
            <a:r>
              <a:rPr lang="pl-PL" dirty="0" smtClean="0"/>
              <a:t> to </a:t>
            </a:r>
            <a:r>
              <a:rPr lang="pl-PL" dirty="0" err="1" smtClean="0"/>
              <a:t>join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new</a:t>
            </a:r>
            <a:r>
              <a:rPr lang="pl-PL" dirty="0" smtClean="0"/>
              <a:t> country </a:t>
            </a:r>
            <a:r>
              <a:rPr lang="pl-PL" dirty="0" err="1" smtClean="0"/>
              <a:t>when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Republic of Ireland was </a:t>
            </a:r>
            <a:r>
              <a:rPr lang="pl-PL" dirty="0" err="1" smtClean="0"/>
              <a:t>declared</a:t>
            </a:r>
            <a:r>
              <a:rPr lang="pl-PL" dirty="0" smtClean="0"/>
              <a:t> and </a:t>
            </a:r>
            <a:r>
              <a:rPr lang="pl-PL" dirty="0" err="1" smtClean="0"/>
              <a:t>it</a:t>
            </a:r>
            <a:r>
              <a:rPr lang="pl-PL" dirty="0" smtClean="0"/>
              <a:t> </a:t>
            </a:r>
            <a:r>
              <a:rPr lang="pl-PL" dirty="0" err="1" smtClean="0"/>
              <a:t>remained</a:t>
            </a:r>
            <a:r>
              <a:rPr lang="pl-PL" dirty="0" smtClean="0"/>
              <a:t> a part of </a:t>
            </a:r>
            <a:r>
              <a:rPr lang="pl-PL" dirty="0" err="1" smtClean="0"/>
              <a:t>the</a:t>
            </a:r>
            <a:r>
              <a:rPr lang="pl-PL" dirty="0" smtClean="0"/>
              <a:t> UK and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called</a:t>
            </a:r>
            <a:r>
              <a:rPr lang="pl-PL" dirty="0" smtClean="0"/>
              <a:t> NORTHERN IRELAND. </a:t>
            </a:r>
          </a:p>
          <a:p>
            <a:pPr lvl="1">
              <a:buNone/>
            </a:pPr>
            <a:r>
              <a:rPr lang="pl-PL" dirty="0" smtClean="0"/>
              <a:t>   1.5 </a:t>
            </a:r>
            <a:r>
              <a:rPr lang="pl-PL" dirty="0" err="1" smtClean="0"/>
              <a:t>million</a:t>
            </a:r>
            <a:r>
              <a:rPr lang="pl-PL" dirty="0" smtClean="0"/>
              <a:t> </a:t>
            </a:r>
            <a:r>
              <a:rPr lang="pl-PL" dirty="0" err="1" smtClean="0"/>
              <a:t>people</a:t>
            </a:r>
            <a:r>
              <a:rPr lang="pl-PL" dirty="0" smtClean="0"/>
              <a:t> live </a:t>
            </a:r>
            <a:r>
              <a:rPr lang="pl-PL" dirty="0" err="1" smtClean="0"/>
              <a:t>there</a:t>
            </a:r>
            <a:r>
              <a:rPr lang="pl-PL" dirty="0" smtClean="0"/>
              <a:t>. </a:t>
            </a:r>
            <a:r>
              <a:rPr lang="pl-PL" dirty="0" err="1" smtClean="0"/>
              <a:t>It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a land of mountains, </a:t>
            </a:r>
            <a:r>
              <a:rPr lang="pl-PL" dirty="0" err="1" smtClean="0"/>
              <a:t>rivers</a:t>
            </a:r>
            <a:r>
              <a:rPr lang="pl-PL" dirty="0" smtClean="0"/>
              <a:t> and </a:t>
            </a:r>
            <a:r>
              <a:rPr lang="pl-PL" dirty="0" err="1" smtClean="0"/>
              <a:t>lakes</a:t>
            </a:r>
            <a:r>
              <a:rPr lang="pl-PL" dirty="0" smtClean="0"/>
              <a:t>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flaga P.Irl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2285992"/>
            <a:ext cx="2136828" cy="1076328"/>
          </a:xfrm>
          <a:prstGeom prst="rect">
            <a:avLst/>
          </a:prstGeom>
        </p:spPr>
      </p:pic>
      <p:pic>
        <p:nvPicPr>
          <p:cNvPr id="4" name="Obraz 3" descr="mapa P.Irl.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2071678"/>
            <a:ext cx="4435823" cy="4114810"/>
          </a:xfrm>
          <a:prstGeom prst="rect">
            <a:avLst/>
          </a:prstGeom>
        </p:spPr>
      </p:pic>
      <p:pic>
        <p:nvPicPr>
          <p:cNvPr id="5" name="Obraz 4" descr="symbol Irlandi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480" y="3929066"/>
            <a:ext cx="1285884" cy="1273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BELFAST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    Belfast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capital of Northern Ireland. </a:t>
            </a:r>
            <a:r>
              <a:rPr lang="pl-PL" dirty="0" err="1" smtClean="0"/>
              <a:t>It’s</a:t>
            </a:r>
            <a:r>
              <a:rPr lang="pl-PL" dirty="0" smtClean="0"/>
              <a:t> on </a:t>
            </a:r>
            <a:r>
              <a:rPr lang="pl-PL" dirty="0" err="1" smtClean="0"/>
              <a:t>the</a:t>
            </a:r>
            <a:r>
              <a:rPr lang="pl-PL" dirty="0" smtClean="0"/>
              <a:t> east </a:t>
            </a:r>
            <a:r>
              <a:rPr lang="pl-PL" dirty="0" err="1" smtClean="0"/>
              <a:t>coast</a:t>
            </a:r>
            <a:r>
              <a:rPr lang="pl-PL" dirty="0" smtClean="0"/>
              <a:t>.</a:t>
            </a:r>
            <a:endParaRPr lang="pl-PL" dirty="0"/>
          </a:p>
        </p:txBody>
      </p:sp>
      <p:pic>
        <p:nvPicPr>
          <p:cNvPr id="4" name="Obraz 3" descr="Belfast Cast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2714620"/>
            <a:ext cx="4714908" cy="3534042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2214546" y="585789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Belfast </a:t>
            </a:r>
            <a:r>
              <a:rPr lang="pl-PL" dirty="0" err="1" smtClean="0"/>
              <a:t>Castle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Molly Malone in Belfa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785926"/>
            <a:ext cx="4026638" cy="3024087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4214810" y="178592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Molly </a:t>
            </a:r>
            <a:r>
              <a:rPr lang="pl-PL" dirty="0" err="1" smtClean="0"/>
              <a:t>Malone</a:t>
            </a:r>
            <a:endParaRPr lang="pl-PL" dirty="0"/>
          </a:p>
        </p:txBody>
      </p:sp>
      <p:pic>
        <p:nvPicPr>
          <p:cNvPr id="4" name="Obraz 3" descr="Titanic-Belfas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37628" y="4214818"/>
            <a:ext cx="3975358" cy="2379914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6715140" y="371475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/>
              <a:t>The</a:t>
            </a:r>
            <a:r>
              <a:rPr lang="pl-PL" dirty="0" smtClean="0"/>
              <a:t> TITANIC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500034" y="142852"/>
            <a:ext cx="8186766" cy="5983311"/>
          </a:xfrm>
        </p:spPr>
        <p:txBody>
          <a:bodyPr/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b="1" dirty="0" err="1" smtClean="0"/>
              <a:t>The</a:t>
            </a:r>
            <a:r>
              <a:rPr lang="pl-PL" dirty="0" smtClean="0"/>
              <a:t> United </a:t>
            </a:r>
            <a:r>
              <a:rPr lang="pl-PL" dirty="0" err="1" smtClean="0"/>
              <a:t>Kingdom</a:t>
            </a:r>
            <a:r>
              <a:rPr lang="pl-PL" dirty="0" smtClean="0"/>
              <a:t> </a:t>
            </a:r>
            <a:r>
              <a:rPr lang="pl-PL" dirty="0" err="1" smtClean="0"/>
              <a:t>consists</a:t>
            </a:r>
            <a:r>
              <a:rPr lang="pl-PL" dirty="0" smtClean="0"/>
              <a:t> of :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* Great </a:t>
            </a:r>
            <a:r>
              <a:rPr lang="pl-PL" dirty="0" err="1" smtClean="0"/>
              <a:t>Britain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  -</a:t>
            </a:r>
            <a:r>
              <a:rPr lang="pl-PL" dirty="0" err="1" smtClean="0"/>
              <a:t>England</a:t>
            </a:r>
            <a:r>
              <a:rPr lang="pl-PL" dirty="0" smtClean="0"/>
              <a:t>                                                                             -Scotland                                                                 -</a:t>
            </a:r>
            <a:r>
              <a:rPr lang="pl-PL" dirty="0" err="1" smtClean="0"/>
              <a:t>Wales</a:t>
            </a: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* Northern Ireland</a:t>
            </a:r>
          </a:p>
          <a:p>
            <a:endParaRPr lang="pl-PL" dirty="0"/>
          </a:p>
        </p:txBody>
      </p:sp>
      <p:pic>
        <p:nvPicPr>
          <p:cNvPr id="4" name="Obraz 3" descr="W.Bryt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1928802"/>
            <a:ext cx="3924300" cy="4667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500034" y="4643446"/>
            <a:ext cx="8429684" cy="23574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2400" dirty="0" smtClean="0"/>
              <a:t>N – NORTH                              NE - NORTH-EAST</a:t>
            </a:r>
          </a:p>
          <a:p>
            <a:pPr>
              <a:buNone/>
            </a:pPr>
            <a:r>
              <a:rPr lang="pl-PL" sz="2400" dirty="0" smtClean="0"/>
              <a:t>S – SOUTH                               SE - </a:t>
            </a:r>
            <a:r>
              <a:rPr lang="pl-PL" sz="2400" dirty="0" err="1" smtClean="0"/>
              <a:t>SOUTH-EAST</a:t>
            </a:r>
            <a:endParaRPr lang="pl-PL" sz="2400" dirty="0" smtClean="0"/>
          </a:p>
          <a:p>
            <a:pPr>
              <a:buNone/>
            </a:pPr>
            <a:r>
              <a:rPr lang="pl-PL" sz="2400" dirty="0" smtClean="0"/>
              <a:t>W – WEST                                SW – </a:t>
            </a:r>
            <a:r>
              <a:rPr lang="pl-PL" sz="2400" dirty="0" err="1" smtClean="0"/>
              <a:t>SOUTH-WEST</a:t>
            </a:r>
            <a:endParaRPr lang="pl-PL" sz="2400" dirty="0" smtClean="0"/>
          </a:p>
          <a:p>
            <a:pPr>
              <a:buNone/>
            </a:pPr>
            <a:r>
              <a:rPr lang="pl-PL" sz="2400" dirty="0" smtClean="0"/>
              <a:t>E – EAST                                  NW –NORTH-WEST</a:t>
            </a:r>
            <a:endParaRPr lang="pl-PL" sz="2400" dirty="0"/>
          </a:p>
        </p:txBody>
      </p:sp>
      <p:pic>
        <p:nvPicPr>
          <p:cNvPr id="5" name="Obraz 4" descr="róża wiatrów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14290"/>
            <a:ext cx="4248161" cy="42481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ENGLAND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28596" y="2428868"/>
            <a:ext cx="8153400" cy="5257800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    </a:t>
            </a:r>
            <a:r>
              <a:rPr lang="pl-PL" dirty="0" err="1" smtClean="0"/>
              <a:t>England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biggest</a:t>
            </a:r>
            <a:r>
              <a:rPr lang="pl-PL" dirty="0" smtClean="0"/>
              <a:t> country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UK.     47 </a:t>
            </a:r>
            <a:r>
              <a:rPr lang="pl-PL" dirty="0" err="1" smtClean="0"/>
              <a:t>million</a:t>
            </a:r>
            <a:r>
              <a:rPr lang="pl-PL" dirty="0" smtClean="0"/>
              <a:t> </a:t>
            </a:r>
            <a:r>
              <a:rPr lang="pl-PL" dirty="0" err="1" smtClean="0"/>
              <a:t>people</a:t>
            </a:r>
            <a:r>
              <a:rPr lang="pl-PL" dirty="0" smtClean="0"/>
              <a:t> live </a:t>
            </a:r>
            <a:r>
              <a:rPr lang="pl-PL" dirty="0" err="1" smtClean="0"/>
              <a:t>there</a:t>
            </a:r>
            <a:r>
              <a:rPr lang="pl-PL" dirty="0" smtClean="0"/>
              <a:t>, most of </a:t>
            </a:r>
            <a:r>
              <a:rPr lang="pl-PL" dirty="0" err="1" smtClean="0"/>
              <a:t>them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south</a:t>
            </a:r>
            <a:r>
              <a:rPr lang="pl-PL" dirty="0" smtClean="0"/>
              <a:t>. In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north-west</a:t>
            </a:r>
            <a:r>
              <a:rPr lang="pl-PL" dirty="0" smtClean="0"/>
              <a:t> </a:t>
            </a:r>
            <a:r>
              <a:rPr lang="pl-PL" dirty="0" err="1" smtClean="0"/>
              <a:t>there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lake</a:t>
            </a:r>
            <a:r>
              <a:rPr lang="pl-PL" dirty="0" smtClean="0"/>
              <a:t> </a:t>
            </a:r>
            <a:r>
              <a:rPr lang="pl-PL" dirty="0" err="1" smtClean="0"/>
              <a:t>district</a:t>
            </a:r>
            <a:r>
              <a:rPr lang="pl-PL" dirty="0" smtClean="0"/>
              <a:t>, </a:t>
            </a:r>
            <a:r>
              <a:rPr lang="pl-PL" dirty="0" err="1" smtClean="0"/>
              <a:t>the</a:t>
            </a:r>
            <a:r>
              <a:rPr lang="pl-PL" dirty="0" smtClean="0"/>
              <a:t> land of </a:t>
            </a:r>
            <a:r>
              <a:rPr lang="pl-PL" dirty="0" err="1" smtClean="0"/>
              <a:t>lakes</a:t>
            </a:r>
            <a:r>
              <a:rPr lang="pl-PL" dirty="0" smtClean="0"/>
              <a:t> and </a:t>
            </a:r>
            <a:r>
              <a:rPr lang="pl-PL" dirty="0" err="1" smtClean="0"/>
              <a:t>green</a:t>
            </a:r>
            <a:r>
              <a:rPr lang="pl-PL" dirty="0" smtClean="0"/>
              <a:t> </a:t>
            </a:r>
            <a:r>
              <a:rPr lang="pl-PL" dirty="0" err="1" smtClean="0"/>
              <a:t>hills</a:t>
            </a:r>
            <a:r>
              <a:rPr lang="pl-PL" dirty="0" smtClean="0"/>
              <a:t>. </a:t>
            </a:r>
            <a:r>
              <a:rPr lang="pl-PL" dirty="0" err="1" smtClean="0"/>
              <a:t>Cornwall</a:t>
            </a:r>
            <a:r>
              <a:rPr lang="pl-PL" dirty="0" smtClean="0"/>
              <a:t>,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south-west</a:t>
            </a:r>
            <a:r>
              <a:rPr lang="pl-PL" dirty="0" smtClean="0"/>
              <a:t> part of </a:t>
            </a:r>
            <a:r>
              <a:rPr lang="pl-PL" dirty="0" err="1" smtClean="0"/>
              <a:t>England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most popular </a:t>
            </a:r>
            <a:r>
              <a:rPr lang="pl-PL" dirty="0" err="1" smtClean="0"/>
              <a:t>with</a:t>
            </a:r>
            <a:r>
              <a:rPr lang="pl-PL" dirty="0" smtClean="0"/>
              <a:t> </a:t>
            </a:r>
            <a:r>
              <a:rPr lang="pl-PL" dirty="0" err="1" smtClean="0"/>
              <a:t>tourists</a:t>
            </a:r>
            <a:r>
              <a:rPr lang="pl-PL" dirty="0" smtClean="0"/>
              <a:t> </a:t>
            </a:r>
            <a:r>
              <a:rPr lang="pl-PL" dirty="0" err="1" smtClean="0"/>
              <a:t>because</a:t>
            </a:r>
            <a:r>
              <a:rPr lang="pl-PL" dirty="0" smtClean="0"/>
              <a:t> of </a:t>
            </a:r>
            <a:r>
              <a:rPr lang="pl-PL" dirty="0" err="1" smtClean="0"/>
              <a:t>its</a:t>
            </a:r>
            <a:r>
              <a:rPr lang="pl-PL" dirty="0" smtClean="0"/>
              <a:t> </a:t>
            </a:r>
            <a:r>
              <a:rPr lang="pl-PL" dirty="0" err="1" smtClean="0"/>
              <a:t>mild</a:t>
            </a:r>
            <a:r>
              <a:rPr lang="pl-PL" dirty="0" smtClean="0"/>
              <a:t> </a:t>
            </a:r>
            <a:r>
              <a:rPr lang="pl-PL" dirty="0" err="1" smtClean="0"/>
              <a:t>climate</a:t>
            </a:r>
            <a:r>
              <a:rPr lang="pl-PL" dirty="0" smtClean="0"/>
              <a:t> and </a:t>
            </a:r>
            <a:r>
              <a:rPr lang="pl-PL" dirty="0" err="1" smtClean="0"/>
              <a:t>amazing</a:t>
            </a:r>
            <a:r>
              <a:rPr lang="pl-PL" dirty="0" smtClean="0"/>
              <a:t> </a:t>
            </a:r>
            <a:r>
              <a:rPr lang="pl-PL" dirty="0" err="1" smtClean="0"/>
              <a:t>coastline</a:t>
            </a:r>
            <a:r>
              <a:rPr lang="pl-PL" dirty="0" smtClean="0"/>
              <a:t>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mapa Anglii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1785926"/>
            <a:ext cx="4714908" cy="4726161"/>
          </a:xfrm>
          <a:prstGeom prst="rect">
            <a:avLst/>
          </a:prstGeom>
        </p:spPr>
      </p:pic>
      <p:pic>
        <p:nvPicPr>
          <p:cNvPr id="3" name="Obraz 2" descr="flaga Anglii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428868"/>
            <a:ext cx="2643206" cy="1585923"/>
          </a:xfrm>
          <a:prstGeom prst="rect">
            <a:avLst/>
          </a:prstGeom>
        </p:spPr>
      </p:pic>
      <p:pic>
        <p:nvPicPr>
          <p:cNvPr id="4" name="Obraz 3" descr="symbol Angli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290" y="4643446"/>
            <a:ext cx="1200152" cy="11001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LONDON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    </a:t>
            </a:r>
            <a:r>
              <a:rPr lang="pl-PL" dirty="0" err="1" smtClean="0"/>
              <a:t>It’s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capital city of </a:t>
            </a:r>
            <a:r>
              <a:rPr lang="pl-PL" dirty="0" err="1" smtClean="0"/>
              <a:t>England</a:t>
            </a:r>
            <a:r>
              <a:rPr lang="pl-PL" dirty="0" smtClean="0"/>
              <a:t>. </a:t>
            </a:r>
            <a:r>
              <a:rPr lang="pl-PL" dirty="0" err="1" smtClean="0"/>
              <a:t>It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also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capital of </a:t>
            </a:r>
            <a:r>
              <a:rPr lang="pl-PL" dirty="0" err="1" smtClean="0"/>
              <a:t>the</a:t>
            </a:r>
            <a:r>
              <a:rPr lang="pl-PL" dirty="0" smtClean="0"/>
              <a:t> United </a:t>
            </a:r>
            <a:r>
              <a:rPr lang="pl-PL" dirty="0" err="1" smtClean="0"/>
              <a:t>Kingdom</a:t>
            </a:r>
            <a:r>
              <a:rPr lang="pl-PL" dirty="0" smtClean="0"/>
              <a:t>. </a:t>
            </a:r>
            <a:r>
              <a:rPr lang="pl-PL" dirty="0" err="1" smtClean="0"/>
              <a:t>It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situated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south-east</a:t>
            </a:r>
            <a:r>
              <a:rPr lang="pl-PL" dirty="0" smtClean="0"/>
              <a:t> of </a:t>
            </a:r>
            <a:r>
              <a:rPr lang="pl-PL" dirty="0" err="1" smtClean="0"/>
              <a:t>England</a:t>
            </a:r>
            <a:r>
              <a:rPr lang="pl-PL" dirty="0" smtClean="0"/>
              <a:t>.</a:t>
            </a:r>
            <a:endParaRPr lang="pl-PL" dirty="0"/>
          </a:p>
        </p:txBody>
      </p:sp>
      <p:pic>
        <p:nvPicPr>
          <p:cNvPr id="4" name="Obraz 3" descr="London Ey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3214686"/>
            <a:ext cx="3412808" cy="2585461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714348" y="5429264"/>
            <a:ext cx="22145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/>
              <a:t>London </a:t>
            </a:r>
            <a:r>
              <a:rPr lang="pl-PL" sz="1200" dirty="0" err="1" smtClean="0"/>
              <a:t>Eye</a:t>
            </a:r>
            <a:r>
              <a:rPr lang="pl-PL" sz="1200" dirty="0" smtClean="0"/>
              <a:t>/</a:t>
            </a:r>
            <a:r>
              <a:rPr lang="pl-PL" sz="1200" dirty="0" err="1" smtClean="0"/>
              <a:t>the</a:t>
            </a:r>
            <a:r>
              <a:rPr lang="pl-PL" sz="1200" dirty="0" smtClean="0"/>
              <a:t> </a:t>
            </a:r>
            <a:r>
              <a:rPr lang="pl-PL" sz="1200" dirty="0" err="1" smtClean="0"/>
              <a:t>Thames</a:t>
            </a:r>
            <a:endParaRPr lang="pl-PL" sz="1200" dirty="0"/>
          </a:p>
        </p:txBody>
      </p:sp>
      <p:pic>
        <p:nvPicPr>
          <p:cNvPr id="9" name="Obraz 8" descr="Big Ben &amp; the Houses of Parliam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3214686"/>
            <a:ext cx="3524248" cy="2643186"/>
          </a:xfrm>
          <a:prstGeom prst="rect">
            <a:avLst/>
          </a:prstGeom>
        </p:spPr>
      </p:pic>
      <p:sp>
        <p:nvSpPr>
          <p:cNvPr id="7" name="pole tekstowe 6"/>
          <p:cNvSpPr txBox="1"/>
          <p:nvPr/>
        </p:nvSpPr>
        <p:spPr>
          <a:xfrm>
            <a:off x="5857884" y="5929330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Thames</a:t>
            </a:r>
            <a:endParaRPr lang="pl-PL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428596" y="60007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Big Ben and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Houses</a:t>
            </a:r>
            <a:r>
              <a:rPr lang="pl-PL" dirty="0" smtClean="0"/>
              <a:t> of </a:t>
            </a:r>
            <a:r>
              <a:rPr lang="pl-PL" dirty="0" err="1" smtClean="0"/>
              <a:t>Parliament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SCOTLAND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357158" y="2500306"/>
            <a:ext cx="8358246" cy="4643470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    5 </a:t>
            </a:r>
            <a:r>
              <a:rPr lang="pl-PL" dirty="0" err="1" smtClean="0"/>
              <a:t>million</a:t>
            </a:r>
            <a:r>
              <a:rPr lang="pl-PL" dirty="0" smtClean="0"/>
              <a:t> </a:t>
            </a:r>
            <a:r>
              <a:rPr lang="pl-PL" dirty="0" err="1" smtClean="0"/>
              <a:t>people</a:t>
            </a:r>
            <a:r>
              <a:rPr lang="pl-PL" dirty="0" smtClean="0"/>
              <a:t> live </a:t>
            </a:r>
            <a:r>
              <a:rPr lang="pl-PL" dirty="0" err="1" smtClean="0"/>
              <a:t>in</a:t>
            </a:r>
            <a:r>
              <a:rPr lang="pl-PL" dirty="0" smtClean="0"/>
              <a:t> Scotland. Most of </a:t>
            </a:r>
            <a:r>
              <a:rPr lang="pl-PL" dirty="0" err="1" smtClean="0"/>
              <a:t>them</a:t>
            </a:r>
            <a:r>
              <a:rPr lang="pl-PL" dirty="0" smtClean="0"/>
              <a:t> live </a:t>
            </a:r>
            <a:r>
              <a:rPr lang="pl-PL" dirty="0" err="1" smtClean="0"/>
              <a:t>in</a:t>
            </a:r>
            <a:r>
              <a:rPr lang="pl-PL" dirty="0" smtClean="0"/>
              <a:t> big </a:t>
            </a:r>
            <a:r>
              <a:rPr lang="pl-PL" dirty="0" err="1" smtClean="0"/>
              <a:t>cities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south</a:t>
            </a:r>
            <a:r>
              <a:rPr lang="pl-PL" dirty="0" smtClean="0"/>
              <a:t>. In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north</a:t>
            </a:r>
            <a:r>
              <a:rPr lang="pl-PL" dirty="0" smtClean="0"/>
              <a:t> </a:t>
            </a:r>
            <a:r>
              <a:rPr lang="pl-PL" dirty="0" err="1" smtClean="0"/>
              <a:t>there</a:t>
            </a:r>
            <a:r>
              <a:rPr lang="pl-PL" dirty="0" smtClean="0"/>
              <a:t> </a:t>
            </a:r>
            <a:r>
              <a:rPr lang="pl-PL" dirty="0" err="1" smtClean="0"/>
              <a:t>are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Highlands</a:t>
            </a:r>
            <a:r>
              <a:rPr lang="pl-PL" dirty="0" smtClean="0"/>
              <a:t>, </a:t>
            </a:r>
            <a:r>
              <a:rPr lang="pl-PL" dirty="0" err="1" smtClean="0"/>
              <a:t>only</a:t>
            </a:r>
            <a:r>
              <a:rPr lang="pl-PL" dirty="0" smtClean="0"/>
              <a:t> a </a:t>
            </a:r>
            <a:r>
              <a:rPr lang="pl-PL" dirty="0" err="1" smtClean="0"/>
              <a:t>few</a:t>
            </a:r>
            <a:r>
              <a:rPr lang="pl-PL" dirty="0" smtClean="0"/>
              <a:t> </a:t>
            </a:r>
            <a:r>
              <a:rPr lang="pl-PL" dirty="0" err="1" smtClean="0"/>
              <a:t>people</a:t>
            </a:r>
            <a:r>
              <a:rPr lang="pl-PL" dirty="0" smtClean="0"/>
              <a:t> live </a:t>
            </a:r>
            <a:r>
              <a:rPr lang="pl-PL" dirty="0" err="1" smtClean="0"/>
              <a:t>there</a:t>
            </a:r>
            <a:r>
              <a:rPr lang="pl-PL" dirty="0" smtClean="0"/>
              <a:t>. </a:t>
            </a:r>
            <a:r>
              <a:rPr lang="pl-PL" dirty="0" err="1" smtClean="0"/>
              <a:t>There</a:t>
            </a:r>
            <a:r>
              <a:rPr lang="pl-PL" dirty="0" smtClean="0"/>
              <a:t> </a:t>
            </a:r>
            <a:r>
              <a:rPr lang="pl-PL" dirty="0" err="1" smtClean="0"/>
              <a:t>are</a:t>
            </a:r>
            <a:r>
              <a:rPr lang="pl-PL" dirty="0" smtClean="0"/>
              <a:t> </a:t>
            </a:r>
            <a:r>
              <a:rPr lang="pl-PL" dirty="0" err="1" smtClean="0"/>
              <a:t>also</a:t>
            </a:r>
            <a:r>
              <a:rPr lang="pl-PL" dirty="0" smtClean="0"/>
              <a:t> many </a:t>
            </a:r>
            <a:r>
              <a:rPr lang="pl-PL" dirty="0" err="1" smtClean="0"/>
              <a:t>beautiful</a:t>
            </a:r>
            <a:r>
              <a:rPr lang="pl-PL" dirty="0" smtClean="0"/>
              <a:t> </a:t>
            </a:r>
            <a:r>
              <a:rPr lang="pl-PL" dirty="0" err="1" smtClean="0"/>
              <a:t>lakes</a:t>
            </a:r>
            <a:r>
              <a:rPr lang="pl-PL" dirty="0" smtClean="0"/>
              <a:t>. </a:t>
            </a:r>
            <a:r>
              <a:rPr lang="pl-PL" dirty="0" err="1" smtClean="0"/>
              <a:t>The</a:t>
            </a:r>
            <a:r>
              <a:rPr lang="pl-PL" dirty="0" smtClean="0"/>
              <a:t> most </a:t>
            </a:r>
            <a:r>
              <a:rPr lang="pl-PL" dirty="0" err="1" smtClean="0"/>
              <a:t>famous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Loch </a:t>
            </a:r>
            <a:r>
              <a:rPr lang="pl-PL" dirty="0" err="1" smtClean="0"/>
              <a:t>Ness</a:t>
            </a:r>
            <a:r>
              <a:rPr lang="pl-PL" dirty="0" smtClean="0"/>
              <a:t> </a:t>
            </a:r>
            <a:r>
              <a:rPr lang="pl-PL" dirty="0" err="1" smtClean="0"/>
              <a:t>where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monster </a:t>
            </a:r>
            <a:r>
              <a:rPr lang="pl-PL" dirty="0" err="1" smtClean="0"/>
              <a:t>Nessie</a:t>
            </a:r>
            <a:r>
              <a:rPr lang="pl-PL" dirty="0" smtClean="0"/>
              <a:t> </a:t>
            </a:r>
            <a:r>
              <a:rPr lang="pl-PL" dirty="0" err="1" smtClean="0"/>
              <a:t>lives</a:t>
            </a:r>
            <a:r>
              <a:rPr lang="pl-PL" dirty="0" smtClean="0"/>
              <a:t>. Scotland </a:t>
            </a:r>
            <a:r>
              <a:rPr lang="pl-PL" dirty="0" err="1" smtClean="0"/>
              <a:t>has</a:t>
            </a:r>
            <a:r>
              <a:rPr lang="pl-PL" dirty="0" smtClean="0"/>
              <a:t> </a:t>
            </a:r>
            <a:r>
              <a:rPr lang="pl-PL" dirty="0" err="1" smtClean="0"/>
              <a:t>hundreds</a:t>
            </a:r>
            <a:r>
              <a:rPr lang="pl-PL" dirty="0" smtClean="0"/>
              <a:t> of </a:t>
            </a:r>
            <a:r>
              <a:rPr lang="pl-PL" dirty="0" err="1" smtClean="0"/>
              <a:t>islands</a:t>
            </a:r>
            <a:r>
              <a:rPr lang="pl-PL" dirty="0" smtClean="0"/>
              <a:t> but not many </a:t>
            </a:r>
            <a:r>
              <a:rPr lang="pl-PL" dirty="0" err="1" smtClean="0"/>
              <a:t>people</a:t>
            </a:r>
            <a:r>
              <a:rPr lang="pl-PL" dirty="0" smtClean="0"/>
              <a:t> live </a:t>
            </a:r>
            <a:r>
              <a:rPr lang="pl-PL" dirty="0" err="1" smtClean="0"/>
              <a:t>there</a:t>
            </a:r>
            <a:r>
              <a:rPr lang="pl-PL" dirty="0" smtClean="0"/>
              <a:t>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mapa Szkocj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1928802"/>
            <a:ext cx="2971861" cy="4371113"/>
          </a:xfrm>
          <a:prstGeom prst="rect">
            <a:avLst/>
          </a:prstGeom>
        </p:spPr>
      </p:pic>
      <p:pic>
        <p:nvPicPr>
          <p:cNvPr id="3" name="Obraz 2" descr="flaga Szkocj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2214554"/>
            <a:ext cx="2571768" cy="1539011"/>
          </a:xfrm>
          <a:prstGeom prst="rect">
            <a:avLst/>
          </a:prstGeom>
        </p:spPr>
      </p:pic>
      <p:pic>
        <p:nvPicPr>
          <p:cNvPr id="4" name="Obraz 3" descr="symbol Szkocj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4546" y="4357694"/>
            <a:ext cx="1285884" cy="1784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EDINBURGH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    </a:t>
            </a:r>
            <a:r>
              <a:rPr lang="pl-PL" dirty="0" err="1" smtClean="0"/>
              <a:t>It’s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capital of Scotland. </a:t>
            </a:r>
            <a:r>
              <a:rPr lang="pl-PL" dirty="0" err="1" smtClean="0"/>
              <a:t>It’s</a:t>
            </a:r>
            <a:r>
              <a:rPr lang="pl-PL" dirty="0" smtClean="0"/>
              <a:t> on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south-east</a:t>
            </a:r>
            <a:r>
              <a:rPr lang="pl-PL" dirty="0" smtClean="0"/>
              <a:t> </a:t>
            </a:r>
            <a:r>
              <a:rPr lang="pl-PL" dirty="0" err="1" smtClean="0"/>
              <a:t>coast</a:t>
            </a:r>
            <a:r>
              <a:rPr lang="pl-PL" dirty="0" smtClean="0"/>
              <a:t>.</a:t>
            </a:r>
            <a:endParaRPr lang="pl-PL" dirty="0"/>
          </a:p>
        </p:txBody>
      </p:sp>
      <p:pic>
        <p:nvPicPr>
          <p:cNvPr id="5" name="Obraz 4" descr="Holyrood Palace in Edinburg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2643182"/>
            <a:ext cx="4857784" cy="3880392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1214414" y="6143644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/>
              <a:t>Holyrood</a:t>
            </a:r>
            <a:r>
              <a:rPr lang="pl-PL" dirty="0" smtClean="0"/>
              <a:t> </a:t>
            </a:r>
            <a:r>
              <a:rPr lang="pl-PL" dirty="0" err="1" smtClean="0"/>
              <a:t>Palace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Średni">
  <a:themeElements>
    <a:clrScheme name="Niestandardowy 5">
      <a:dk1>
        <a:sysClr val="windowText" lastClr="000000"/>
      </a:dk1>
      <a:lt1>
        <a:srgbClr val="C0D5FF"/>
      </a:lt1>
      <a:dk2>
        <a:srgbClr val="002060"/>
      </a:dk2>
      <a:lt2>
        <a:srgbClr val="EBDDC3"/>
      </a:lt2>
      <a:accent1>
        <a:srgbClr val="C00000"/>
      </a:accent1>
      <a:accent2>
        <a:srgbClr val="0070C0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Niestandardowy 5">
      <a:majorFont>
        <a:latin typeface="Monotype Corsiva"/>
        <a:ea typeface=""/>
        <a:cs typeface=""/>
      </a:majorFont>
      <a:minorFont>
        <a:latin typeface="Gill Sans MT"/>
        <a:ea typeface=""/>
        <a:cs typeface="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3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185</TotalTime>
  <Words>391</Words>
  <Application>Microsoft Office PowerPoint</Application>
  <PresentationFormat>Pokaz na ekranie (4:3)</PresentationFormat>
  <Paragraphs>43</Paragraphs>
  <Slides>17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18" baseType="lpstr">
      <vt:lpstr>Średni</vt:lpstr>
      <vt:lpstr>THE  UK’S   CAPITAL  CITIES</vt:lpstr>
      <vt:lpstr>Slajd 2</vt:lpstr>
      <vt:lpstr>Slajd 3</vt:lpstr>
      <vt:lpstr>ENGLAND</vt:lpstr>
      <vt:lpstr>Slajd 5</vt:lpstr>
      <vt:lpstr>LONDON</vt:lpstr>
      <vt:lpstr>SCOTLAND</vt:lpstr>
      <vt:lpstr>Slajd 8</vt:lpstr>
      <vt:lpstr>EDINBURGH</vt:lpstr>
      <vt:lpstr>Slajd 10</vt:lpstr>
      <vt:lpstr>WALES</vt:lpstr>
      <vt:lpstr>Slajd 12</vt:lpstr>
      <vt:lpstr>CARDIFF</vt:lpstr>
      <vt:lpstr>NORTHERN  IRELAND</vt:lpstr>
      <vt:lpstr>Slajd 15</vt:lpstr>
      <vt:lpstr>BELFAST</vt:lpstr>
      <vt:lpstr>Slajd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 UK’S   CAPITAL  CITIES</dc:title>
  <dc:creator>xp</dc:creator>
  <cp:lastModifiedBy>xp</cp:lastModifiedBy>
  <cp:revision>41</cp:revision>
  <dcterms:created xsi:type="dcterms:W3CDTF">2010-02-28T07:36:40Z</dcterms:created>
  <dcterms:modified xsi:type="dcterms:W3CDTF">2010-03-12T14:27:16Z</dcterms:modified>
</cp:coreProperties>
</file>